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212263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-1908" y="836"/>
      </p:cViewPr>
      <p:guideLst>
        <p:guide orient="horz" pos="5760"/>
        <p:guide pos="29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920" y="2992968"/>
            <a:ext cx="7830424" cy="6366933"/>
          </a:xfrm>
        </p:spPr>
        <p:txBody>
          <a:bodyPr anchor="b"/>
          <a:lstStyle>
            <a:lvl1pPr algn="ctr">
              <a:defRPr sz="60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533" y="9605435"/>
            <a:ext cx="6909197" cy="4415365"/>
          </a:xfrm>
        </p:spPr>
        <p:txBody>
          <a:bodyPr/>
          <a:lstStyle>
            <a:lvl1pPr marL="0" indent="0" algn="ctr">
              <a:buNone/>
              <a:defRPr sz="2418"/>
            </a:lvl1pPr>
            <a:lvl2pPr marL="460629" indent="0" algn="ctr">
              <a:buNone/>
              <a:defRPr sz="2015"/>
            </a:lvl2pPr>
            <a:lvl3pPr marL="921258" indent="0" algn="ctr">
              <a:buNone/>
              <a:defRPr sz="1814"/>
            </a:lvl3pPr>
            <a:lvl4pPr marL="1381887" indent="0" algn="ctr">
              <a:buNone/>
              <a:defRPr sz="1612"/>
            </a:lvl4pPr>
            <a:lvl5pPr marL="1842516" indent="0" algn="ctr">
              <a:buNone/>
              <a:defRPr sz="1612"/>
            </a:lvl5pPr>
            <a:lvl6pPr marL="2303145" indent="0" algn="ctr">
              <a:buNone/>
              <a:defRPr sz="1612"/>
            </a:lvl6pPr>
            <a:lvl7pPr marL="2763774" indent="0" algn="ctr">
              <a:buNone/>
              <a:defRPr sz="1612"/>
            </a:lvl7pPr>
            <a:lvl8pPr marL="3224403" indent="0" algn="ctr">
              <a:buNone/>
              <a:defRPr sz="1612"/>
            </a:lvl8pPr>
            <a:lvl9pPr marL="3685032" indent="0" algn="ctr">
              <a:buNone/>
              <a:defRPr sz="1612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79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752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545" y="4559305"/>
            <a:ext cx="7945577" cy="7607299"/>
          </a:xfrm>
        </p:spPr>
        <p:txBody>
          <a:bodyPr anchor="b"/>
          <a:lstStyle>
            <a:lvl1pPr>
              <a:defRPr sz="60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545" y="12238572"/>
            <a:ext cx="7945577" cy="4000499"/>
          </a:xfrm>
        </p:spPr>
        <p:txBody>
          <a:bodyPr/>
          <a:lstStyle>
            <a:lvl1pPr marL="0" indent="0">
              <a:buNone/>
              <a:defRPr sz="2418">
                <a:solidFill>
                  <a:schemeClr val="tx1"/>
                </a:solidFill>
              </a:defRPr>
            </a:lvl1pPr>
            <a:lvl2pPr marL="460629" indent="0">
              <a:buNone/>
              <a:defRPr sz="2015">
                <a:solidFill>
                  <a:schemeClr val="tx1">
                    <a:tint val="75000"/>
                  </a:schemeClr>
                </a:solidFill>
              </a:defRPr>
            </a:lvl2pPr>
            <a:lvl3pPr marL="921258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3pPr>
            <a:lvl4pPr marL="1381887" indent="0">
              <a:buNone/>
              <a:defRPr sz="1612">
                <a:solidFill>
                  <a:schemeClr val="tx1">
                    <a:tint val="75000"/>
                  </a:schemeClr>
                </a:solidFill>
              </a:defRPr>
            </a:lvl4pPr>
            <a:lvl5pPr marL="1842516" indent="0">
              <a:buNone/>
              <a:defRPr sz="1612">
                <a:solidFill>
                  <a:schemeClr val="tx1">
                    <a:tint val="75000"/>
                  </a:schemeClr>
                </a:solidFill>
              </a:defRPr>
            </a:lvl5pPr>
            <a:lvl6pPr marL="2303145" indent="0">
              <a:buNone/>
              <a:defRPr sz="1612">
                <a:solidFill>
                  <a:schemeClr val="tx1">
                    <a:tint val="75000"/>
                  </a:schemeClr>
                </a:solidFill>
              </a:defRPr>
            </a:lvl6pPr>
            <a:lvl7pPr marL="2763774" indent="0">
              <a:buNone/>
              <a:defRPr sz="1612">
                <a:solidFill>
                  <a:schemeClr val="tx1">
                    <a:tint val="75000"/>
                  </a:schemeClr>
                </a:solidFill>
              </a:defRPr>
            </a:lvl7pPr>
            <a:lvl8pPr marL="3224403" indent="0">
              <a:buNone/>
              <a:defRPr sz="1612">
                <a:solidFill>
                  <a:schemeClr val="tx1">
                    <a:tint val="75000"/>
                  </a:schemeClr>
                </a:solidFill>
              </a:defRPr>
            </a:lvl8pPr>
            <a:lvl9pPr marL="3685032" indent="0">
              <a:buNone/>
              <a:defRPr sz="16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55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343" y="4868333"/>
            <a:ext cx="3915212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708" y="4868333"/>
            <a:ext cx="3915212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45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543" y="973671"/>
            <a:ext cx="7945577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544" y="4483101"/>
            <a:ext cx="3897218" cy="2197099"/>
          </a:xfrm>
        </p:spPr>
        <p:txBody>
          <a:bodyPr anchor="b"/>
          <a:lstStyle>
            <a:lvl1pPr marL="0" indent="0">
              <a:buNone/>
              <a:defRPr sz="2418" b="1"/>
            </a:lvl1pPr>
            <a:lvl2pPr marL="460629" indent="0">
              <a:buNone/>
              <a:defRPr sz="2015" b="1"/>
            </a:lvl2pPr>
            <a:lvl3pPr marL="921258" indent="0">
              <a:buNone/>
              <a:defRPr sz="1814" b="1"/>
            </a:lvl3pPr>
            <a:lvl4pPr marL="1381887" indent="0">
              <a:buNone/>
              <a:defRPr sz="1612" b="1"/>
            </a:lvl4pPr>
            <a:lvl5pPr marL="1842516" indent="0">
              <a:buNone/>
              <a:defRPr sz="1612" b="1"/>
            </a:lvl5pPr>
            <a:lvl6pPr marL="2303145" indent="0">
              <a:buNone/>
              <a:defRPr sz="1612" b="1"/>
            </a:lvl6pPr>
            <a:lvl7pPr marL="2763774" indent="0">
              <a:buNone/>
              <a:defRPr sz="1612" b="1"/>
            </a:lvl7pPr>
            <a:lvl8pPr marL="3224403" indent="0">
              <a:buNone/>
              <a:defRPr sz="1612" b="1"/>
            </a:lvl8pPr>
            <a:lvl9pPr marL="3685032" indent="0">
              <a:buNone/>
              <a:defRPr sz="161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544" y="6680200"/>
            <a:ext cx="3897218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708" y="4483101"/>
            <a:ext cx="3916412" cy="2197099"/>
          </a:xfrm>
        </p:spPr>
        <p:txBody>
          <a:bodyPr anchor="b"/>
          <a:lstStyle>
            <a:lvl1pPr marL="0" indent="0">
              <a:buNone/>
              <a:defRPr sz="2418" b="1"/>
            </a:lvl1pPr>
            <a:lvl2pPr marL="460629" indent="0">
              <a:buNone/>
              <a:defRPr sz="2015" b="1"/>
            </a:lvl2pPr>
            <a:lvl3pPr marL="921258" indent="0">
              <a:buNone/>
              <a:defRPr sz="1814" b="1"/>
            </a:lvl3pPr>
            <a:lvl4pPr marL="1381887" indent="0">
              <a:buNone/>
              <a:defRPr sz="1612" b="1"/>
            </a:lvl4pPr>
            <a:lvl5pPr marL="1842516" indent="0">
              <a:buNone/>
              <a:defRPr sz="1612" b="1"/>
            </a:lvl5pPr>
            <a:lvl6pPr marL="2303145" indent="0">
              <a:buNone/>
              <a:defRPr sz="1612" b="1"/>
            </a:lvl6pPr>
            <a:lvl7pPr marL="2763774" indent="0">
              <a:buNone/>
              <a:defRPr sz="1612" b="1"/>
            </a:lvl7pPr>
            <a:lvl8pPr marL="3224403" indent="0">
              <a:buNone/>
              <a:defRPr sz="1612" b="1"/>
            </a:lvl8pPr>
            <a:lvl9pPr marL="3685032" indent="0">
              <a:buNone/>
              <a:defRPr sz="161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708" y="6680200"/>
            <a:ext cx="3916412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534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029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73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543" y="1219200"/>
            <a:ext cx="2971195" cy="4267200"/>
          </a:xfrm>
        </p:spPr>
        <p:txBody>
          <a:bodyPr anchor="b"/>
          <a:lstStyle>
            <a:lvl1pPr>
              <a:defRPr sz="322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6412" y="2633138"/>
            <a:ext cx="4663708" cy="12996333"/>
          </a:xfrm>
        </p:spPr>
        <p:txBody>
          <a:bodyPr/>
          <a:lstStyle>
            <a:lvl1pPr>
              <a:defRPr sz="3224"/>
            </a:lvl1pPr>
            <a:lvl2pPr>
              <a:defRPr sz="2821"/>
            </a:lvl2pPr>
            <a:lvl3pPr>
              <a:defRPr sz="2418"/>
            </a:lvl3pPr>
            <a:lvl4pPr>
              <a:defRPr sz="2015"/>
            </a:lvl4pPr>
            <a:lvl5pPr>
              <a:defRPr sz="2015"/>
            </a:lvl5pPr>
            <a:lvl6pPr>
              <a:defRPr sz="2015"/>
            </a:lvl6pPr>
            <a:lvl7pPr>
              <a:defRPr sz="2015"/>
            </a:lvl7pPr>
            <a:lvl8pPr>
              <a:defRPr sz="2015"/>
            </a:lvl8pPr>
            <a:lvl9pPr>
              <a:defRPr sz="20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543" y="5486400"/>
            <a:ext cx="2971195" cy="10164235"/>
          </a:xfrm>
        </p:spPr>
        <p:txBody>
          <a:bodyPr/>
          <a:lstStyle>
            <a:lvl1pPr marL="0" indent="0">
              <a:buNone/>
              <a:defRPr sz="1612"/>
            </a:lvl1pPr>
            <a:lvl2pPr marL="460629" indent="0">
              <a:buNone/>
              <a:defRPr sz="1411"/>
            </a:lvl2pPr>
            <a:lvl3pPr marL="921258" indent="0">
              <a:buNone/>
              <a:defRPr sz="1209"/>
            </a:lvl3pPr>
            <a:lvl4pPr marL="1381887" indent="0">
              <a:buNone/>
              <a:defRPr sz="1007"/>
            </a:lvl4pPr>
            <a:lvl5pPr marL="1842516" indent="0">
              <a:buNone/>
              <a:defRPr sz="1007"/>
            </a:lvl5pPr>
            <a:lvl6pPr marL="2303145" indent="0">
              <a:buNone/>
              <a:defRPr sz="1007"/>
            </a:lvl6pPr>
            <a:lvl7pPr marL="2763774" indent="0">
              <a:buNone/>
              <a:defRPr sz="1007"/>
            </a:lvl7pPr>
            <a:lvl8pPr marL="3224403" indent="0">
              <a:buNone/>
              <a:defRPr sz="1007"/>
            </a:lvl8pPr>
            <a:lvl9pPr marL="3685032" indent="0">
              <a:buNone/>
              <a:defRPr sz="100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4321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543" y="1219200"/>
            <a:ext cx="2971195" cy="4267200"/>
          </a:xfrm>
        </p:spPr>
        <p:txBody>
          <a:bodyPr anchor="b"/>
          <a:lstStyle>
            <a:lvl1pPr>
              <a:defRPr sz="322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16412" y="2633138"/>
            <a:ext cx="4663708" cy="12996333"/>
          </a:xfrm>
        </p:spPr>
        <p:txBody>
          <a:bodyPr anchor="t"/>
          <a:lstStyle>
            <a:lvl1pPr marL="0" indent="0">
              <a:buNone/>
              <a:defRPr sz="3224"/>
            </a:lvl1pPr>
            <a:lvl2pPr marL="460629" indent="0">
              <a:buNone/>
              <a:defRPr sz="2821"/>
            </a:lvl2pPr>
            <a:lvl3pPr marL="921258" indent="0">
              <a:buNone/>
              <a:defRPr sz="2418"/>
            </a:lvl3pPr>
            <a:lvl4pPr marL="1381887" indent="0">
              <a:buNone/>
              <a:defRPr sz="2015"/>
            </a:lvl4pPr>
            <a:lvl5pPr marL="1842516" indent="0">
              <a:buNone/>
              <a:defRPr sz="2015"/>
            </a:lvl5pPr>
            <a:lvl6pPr marL="2303145" indent="0">
              <a:buNone/>
              <a:defRPr sz="2015"/>
            </a:lvl6pPr>
            <a:lvl7pPr marL="2763774" indent="0">
              <a:buNone/>
              <a:defRPr sz="2015"/>
            </a:lvl7pPr>
            <a:lvl8pPr marL="3224403" indent="0">
              <a:buNone/>
              <a:defRPr sz="2015"/>
            </a:lvl8pPr>
            <a:lvl9pPr marL="3685032" indent="0">
              <a:buNone/>
              <a:defRPr sz="201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543" y="5486400"/>
            <a:ext cx="2971195" cy="10164235"/>
          </a:xfrm>
        </p:spPr>
        <p:txBody>
          <a:bodyPr/>
          <a:lstStyle>
            <a:lvl1pPr marL="0" indent="0">
              <a:buNone/>
              <a:defRPr sz="1612"/>
            </a:lvl1pPr>
            <a:lvl2pPr marL="460629" indent="0">
              <a:buNone/>
              <a:defRPr sz="1411"/>
            </a:lvl2pPr>
            <a:lvl3pPr marL="921258" indent="0">
              <a:buNone/>
              <a:defRPr sz="1209"/>
            </a:lvl3pPr>
            <a:lvl4pPr marL="1381887" indent="0">
              <a:buNone/>
              <a:defRPr sz="1007"/>
            </a:lvl4pPr>
            <a:lvl5pPr marL="1842516" indent="0">
              <a:buNone/>
              <a:defRPr sz="1007"/>
            </a:lvl5pPr>
            <a:lvl6pPr marL="2303145" indent="0">
              <a:buNone/>
              <a:defRPr sz="1007"/>
            </a:lvl6pPr>
            <a:lvl7pPr marL="2763774" indent="0">
              <a:buNone/>
              <a:defRPr sz="1007"/>
            </a:lvl7pPr>
            <a:lvl8pPr marL="3224403" indent="0">
              <a:buNone/>
              <a:defRPr sz="1007"/>
            </a:lvl8pPr>
            <a:lvl9pPr marL="3685032" indent="0">
              <a:buNone/>
              <a:defRPr sz="100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54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426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526" y="973667"/>
            <a:ext cx="1986394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344" y="973667"/>
            <a:ext cx="5844029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50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343" y="973671"/>
            <a:ext cx="7945577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343" y="4868333"/>
            <a:ext cx="7945577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343" y="16950271"/>
            <a:ext cx="2072759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C6932-ED70-4FEF-B3D7-F38B5092DEF7}" type="datetimeFigureOut">
              <a:rPr lang="pt-BR" smtClean="0"/>
              <a:t>07/05/2026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51562" y="16950271"/>
            <a:ext cx="3109139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06161" y="16950271"/>
            <a:ext cx="2072759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DBB33-B4D5-4EB8-970A-9AF2ADB3F7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28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21258" rtl="0" eaLnBrk="1" latinLnBrk="0" hangingPunct="1">
        <a:lnSpc>
          <a:spcPct val="90000"/>
        </a:lnSpc>
        <a:spcBef>
          <a:spcPct val="0"/>
        </a:spcBef>
        <a:buNone/>
        <a:defRPr sz="44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315" indent="-230315" algn="l" defTabSz="921258" rtl="0" eaLnBrk="1" latinLnBrk="0" hangingPunct="1">
        <a:lnSpc>
          <a:spcPct val="90000"/>
        </a:lnSpc>
        <a:spcBef>
          <a:spcPts val="1007"/>
        </a:spcBef>
        <a:buFont typeface="Arial" panose="020B0604020202020204" pitchFamily="34" charset="0"/>
        <a:buChar char="•"/>
        <a:defRPr sz="2821" kern="1200">
          <a:solidFill>
            <a:schemeClr val="tx1"/>
          </a:solidFill>
          <a:latin typeface="+mn-lt"/>
          <a:ea typeface="+mn-ea"/>
          <a:cs typeface="+mn-cs"/>
        </a:defRPr>
      </a:lvl1pPr>
      <a:lvl2pPr marL="690944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418" kern="1200">
          <a:solidFill>
            <a:schemeClr val="tx1"/>
          </a:solidFill>
          <a:latin typeface="+mn-lt"/>
          <a:ea typeface="+mn-ea"/>
          <a:cs typeface="+mn-cs"/>
        </a:defRPr>
      </a:lvl2pPr>
      <a:lvl3pPr marL="1151573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015" kern="1200">
          <a:solidFill>
            <a:schemeClr val="tx1"/>
          </a:solidFill>
          <a:latin typeface="+mn-lt"/>
          <a:ea typeface="+mn-ea"/>
          <a:cs typeface="+mn-cs"/>
        </a:defRPr>
      </a:lvl3pPr>
      <a:lvl4pPr marL="1612202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2072831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533460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994089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454718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915347" indent="-230315" algn="l" defTabSz="921258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1pPr>
      <a:lvl2pPr marL="460629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921258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381887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42516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303145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763774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224403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685032" algn="l" defTabSz="921258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CA36CA3D-7CE3-68A8-C525-4D0A07AB3717}"/>
              </a:ext>
            </a:extLst>
          </p:cNvPr>
          <p:cNvSpPr/>
          <p:nvPr/>
        </p:nvSpPr>
        <p:spPr>
          <a:xfrm>
            <a:off x="274319" y="4296831"/>
            <a:ext cx="4069080" cy="3725809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xmlns="" id="{109A09AA-B7D4-8960-FB63-767E48D2FD95}"/>
              </a:ext>
            </a:extLst>
          </p:cNvPr>
          <p:cNvSpPr/>
          <p:nvPr/>
        </p:nvSpPr>
        <p:spPr>
          <a:xfrm>
            <a:off x="274320" y="8172450"/>
            <a:ext cx="4069080" cy="2620068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xmlns="" id="{EB852659-5D4C-025F-1689-A63341A33C9A}"/>
              </a:ext>
            </a:extLst>
          </p:cNvPr>
          <p:cNvSpPr/>
          <p:nvPr/>
        </p:nvSpPr>
        <p:spPr>
          <a:xfrm>
            <a:off x="274320" y="10966209"/>
            <a:ext cx="4069080" cy="6189677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FC39F2CD-DB0A-0C5D-0C5A-BF8E4C465CF5}"/>
              </a:ext>
            </a:extLst>
          </p:cNvPr>
          <p:cNvSpPr/>
          <p:nvPr/>
        </p:nvSpPr>
        <p:spPr>
          <a:xfrm>
            <a:off x="4868862" y="4296831"/>
            <a:ext cx="4069080" cy="6495687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xmlns="" id="{397CB576-D33B-CF15-171B-6102ACB3B8C4}"/>
              </a:ext>
            </a:extLst>
          </p:cNvPr>
          <p:cNvSpPr/>
          <p:nvPr/>
        </p:nvSpPr>
        <p:spPr>
          <a:xfrm>
            <a:off x="4868860" y="10966209"/>
            <a:ext cx="4069080" cy="1202749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xmlns="" id="{5AA9AE47-D967-04A4-5A1B-21DCC0057B29}"/>
              </a:ext>
            </a:extLst>
          </p:cNvPr>
          <p:cNvSpPr/>
          <p:nvPr/>
        </p:nvSpPr>
        <p:spPr>
          <a:xfrm>
            <a:off x="4868860" y="12342649"/>
            <a:ext cx="4069080" cy="1491161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BA10FAE8-7C6E-AE2E-18BF-77F4836B8ECF}"/>
              </a:ext>
            </a:extLst>
          </p:cNvPr>
          <p:cNvSpPr/>
          <p:nvPr/>
        </p:nvSpPr>
        <p:spPr>
          <a:xfrm>
            <a:off x="4868863" y="13991168"/>
            <a:ext cx="4069080" cy="3164717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xmlns="" id="{24F78F36-9B23-E912-EAD1-3C121D8F3FAB}"/>
              </a:ext>
            </a:extLst>
          </p:cNvPr>
          <p:cNvSpPr/>
          <p:nvPr/>
        </p:nvSpPr>
        <p:spPr>
          <a:xfrm>
            <a:off x="274319" y="2369821"/>
            <a:ext cx="8663623" cy="440630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5B8EDE83-5359-22D2-94C6-BE614C573664}"/>
              </a:ext>
            </a:extLst>
          </p:cNvPr>
          <p:cNvSpPr txBox="1"/>
          <p:nvPr/>
        </p:nvSpPr>
        <p:spPr>
          <a:xfrm>
            <a:off x="3441323" y="2412091"/>
            <a:ext cx="232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TÍTULO DO TRABALHO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xmlns="" id="{74388921-558B-7F0F-B115-D4860EDC0B50}"/>
              </a:ext>
            </a:extLst>
          </p:cNvPr>
          <p:cNvSpPr/>
          <p:nvPr/>
        </p:nvSpPr>
        <p:spPr>
          <a:xfrm>
            <a:off x="274319" y="3006878"/>
            <a:ext cx="8663623" cy="440630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xmlns="" id="{D4DC65E0-8301-9F43-8FF9-3C9AE3E291AC}"/>
              </a:ext>
            </a:extLst>
          </p:cNvPr>
          <p:cNvSpPr/>
          <p:nvPr/>
        </p:nvSpPr>
        <p:spPr>
          <a:xfrm>
            <a:off x="274317" y="3643935"/>
            <a:ext cx="8663623" cy="440630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dashDot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146B430A-5F87-CCBB-BEB2-3AA1BB3A0FC1}"/>
              </a:ext>
            </a:extLst>
          </p:cNvPr>
          <p:cNvSpPr txBox="1"/>
          <p:nvPr/>
        </p:nvSpPr>
        <p:spPr>
          <a:xfrm>
            <a:off x="4146931" y="3048689"/>
            <a:ext cx="91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Autores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72A209D1-2B06-80FF-B612-D228DBF5041E}"/>
              </a:ext>
            </a:extLst>
          </p:cNvPr>
          <p:cNvSpPr txBox="1"/>
          <p:nvPr/>
        </p:nvSpPr>
        <p:spPr>
          <a:xfrm>
            <a:off x="3481460" y="3684861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Filiações / Instituições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E13C6848-9A7D-2BA2-BA9E-EA42519F125E}"/>
              </a:ext>
            </a:extLst>
          </p:cNvPr>
          <p:cNvSpPr txBox="1"/>
          <p:nvPr/>
        </p:nvSpPr>
        <p:spPr>
          <a:xfrm>
            <a:off x="1704238" y="5975069"/>
            <a:ext cx="1228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Introdução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B922629-B6A7-8B1E-9247-0589CBC434FC}"/>
              </a:ext>
            </a:extLst>
          </p:cNvPr>
          <p:cNvSpPr txBox="1"/>
          <p:nvPr/>
        </p:nvSpPr>
        <p:spPr>
          <a:xfrm>
            <a:off x="1271142" y="9309758"/>
            <a:ext cx="2075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Material e Métodos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xmlns="" id="{BF20489C-AD9A-1D24-BA26-19C1BFFB68DA}"/>
              </a:ext>
            </a:extLst>
          </p:cNvPr>
          <p:cNvSpPr txBox="1"/>
          <p:nvPr/>
        </p:nvSpPr>
        <p:spPr>
          <a:xfrm>
            <a:off x="1695168" y="13991168"/>
            <a:ext cx="122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Resultados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65E6173F-DCBD-E4FB-5D14-595E29871362}"/>
              </a:ext>
            </a:extLst>
          </p:cNvPr>
          <p:cNvSpPr txBox="1"/>
          <p:nvPr/>
        </p:nvSpPr>
        <p:spPr>
          <a:xfrm>
            <a:off x="6289706" y="7391884"/>
            <a:ext cx="122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Resultados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A412EB00-20A1-55E7-94FC-4E0DCD2E2F84}"/>
              </a:ext>
            </a:extLst>
          </p:cNvPr>
          <p:cNvSpPr txBox="1"/>
          <p:nvPr/>
        </p:nvSpPr>
        <p:spPr>
          <a:xfrm>
            <a:off x="6326920" y="11381693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Conclusão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E7782E77-34FA-6A85-18C6-1D465A5DE823}"/>
              </a:ext>
            </a:extLst>
          </p:cNvPr>
          <p:cNvSpPr txBox="1"/>
          <p:nvPr/>
        </p:nvSpPr>
        <p:spPr>
          <a:xfrm>
            <a:off x="6274062" y="12888323"/>
            <a:ext cx="125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Descritores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xmlns="" id="{F2651D22-4157-C4DC-8897-6BDE8D13B533}"/>
              </a:ext>
            </a:extLst>
          </p:cNvPr>
          <p:cNvSpPr txBox="1"/>
          <p:nvPr/>
        </p:nvSpPr>
        <p:spPr>
          <a:xfrm>
            <a:off x="5597625" y="15234910"/>
            <a:ext cx="2611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Referências Bibliográficas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EF455CBD-192B-23DD-3F4B-BCF644689106}"/>
              </a:ext>
            </a:extLst>
          </p:cNvPr>
          <p:cNvSpPr txBox="1"/>
          <p:nvPr/>
        </p:nvSpPr>
        <p:spPr>
          <a:xfrm>
            <a:off x="1286083" y="17701560"/>
            <a:ext cx="6640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/>
              <a:t>Email para contato com o Autor Principal: 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298667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2470</TotalTime>
  <Words>26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Gervásio</dc:creator>
  <cp:lastModifiedBy>Usuário do Windows</cp:lastModifiedBy>
  <cp:revision>3</cp:revision>
  <dcterms:created xsi:type="dcterms:W3CDTF">2026-01-26T21:33:11Z</dcterms:created>
  <dcterms:modified xsi:type="dcterms:W3CDTF">2026-05-07T13:05:02Z</dcterms:modified>
</cp:coreProperties>
</file>