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5143500" cy="91440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584" autoAdjust="0"/>
    <p:restoredTop sz="94660"/>
  </p:normalViewPr>
  <p:slideViewPr>
    <p:cSldViewPr snapToGrid="0">
      <p:cViewPr varScale="1">
        <p:scale>
          <a:sx n="79" d="100"/>
          <a:sy n="79" d="100"/>
        </p:scale>
        <p:origin x="356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5763" y="1496484"/>
            <a:ext cx="4371975" cy="3183467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938" y="4802717"/>
            <a:ext cx="3857625" cy="2207683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3432F-2DFD-4EC5-858B-7329AEFF6FE6}" type="datetimeFigureOut">
              <a:rPr lang="pt-BR" smtClean="0"/>
              <a:t>08/05/2024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EFDEB-8A47-46EF-98CC-F9F7C5CA67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367073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3432F-2DFD-4EC5-858B-7329AEFF6FE6}" type="datetimeFigureOut">
              <a:rPr lang="pt-BR" smtClean="0"/>
              <a:t>08/05/2024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EFDEB-8A47-46EF-98CC-F9F7C5CA67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6339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937" y="2279653"/>
            <a:ext cx="4436269" cy="3803649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0937" y="6119286"/>
            <a:ext cx="4436269" cy="2000249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/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3432F-2DFD-4EC5-858B-7329AEFF6FE6}" type="datetimeFigureOut">
              <a:rPr lang="pt-BR" smtClean="0"/>
              <a:t>08/05/2024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EFDEB-8A47-46EF-98CC-F9F7C5CA67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166170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3615" y="2434167"/>
            <a:ext cx="2185988" cy="580178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3897" y="2434167"/>
            <a:ext cx="2185988" cy="580178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3432F-2DFD-4EC5-858B-7329AEFF6FE6}" type="datetimeFigureOut">
              <a:rPr lang="pt-BR" smtClean="0"/>
              <a:t>08/05/2024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EFDEB-8A47-46EF-98CC-F9F7C5CA67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109561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285" y="486836"/>
            <a:ext cx="4436269" cy="1767417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4286" y="2241551"/>
            <a:ext cx="2175941" cy="1098549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4286" y="3340100"/>
            <a:ext cx="2175941" cy="491278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603897" y="2241551"/>
            <a:ext cx="2186657" cy="1098549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603897" y="3340100"/>
            <a:ext cx="2186657" cy="491278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3432F-2DFD-4EC5-858B-7329AEFF6FE6}" type="datetimeFigureOut">
              <a:rPr lang="pt-BR" smtClean="0"/>
              <a:t>08/05/2024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EFDEB-8A47-46EF-98CC-F9F7C5CA67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284067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3432F-2DFD-4EC5-858B-7329AEFF6FE6}" type="datetimeFigureOut">
              <a:rPr lang="pt-BR" smtClean="0"/>
              <a:t>08/05/2024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EFDEB-8A47-46EF-98CC-F9F7C5CA67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386486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3432F-2DFD-4EC5-858B-7329AEFF6FE6}" type="datetimeFigureOut">
              <a:rPr lang="pt-BR" smtClean="0"/>
              <a:t>08/05/2024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EFDEB-8A47-46EF-98CC-F9F7C5CA67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174071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285" y="609600"/>
            <a:ext cx="1658913" cy="21336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86657" y="1316569"/>
            <a:ext cx="2603897" cy="6498167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4285" y="2743200"/>
            <a:ext cx="1658913" cy="508211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3432F-2DFD-4EC5-858B-7329AEFF6FE6}" type="datetimeFigureOut">
              <a:rPr lang="pt-BR" smtClean="0"/>
              <a:t>08/05/2024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EFDEB-8A47-46EF-98CC-F9F7C5CA67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07444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285" y="609600"/>
            <a:ext cx="1658913" cy="21336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186657" y="1316569"/>
            <a:ext cx="2603897" cy="6498167"/>
          </a:xfrm>
        </p:spPr>
        <p:txBody>
          <a:bodyPr anchor="t"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4285" y="2743200"/>
            <a:ext cx="1658913" cy="508211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3432F-2DFD-4EC5-858B-7329AEFF6FE6}" type="datetimeFigureOut">
              <a:rPr lang="pt-BR" smtClean="0"/>
              <a:t>08/05/2024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EFDEB-8A47-46EF-98CC-F9F7C5CA67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849720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3432F-2DFD-4EC5-858B-7329AEFF6FE6}" type="datetimeFigureOut">
              <a:rPr lang="pt-BR" smtClean="0"/>
              <a:t>08/05/2024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EFDEB-8A47-46EF-98CC-F9F7C5CA67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88189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680818" y="486834"/>
            <a:ext cx="1109067" cy="7749117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3616" y="486834"/>
            <a:ext cx="3262908" cy="7749117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3432F-2DFD-4EC5-858B-7329AEFF6FE6}" type="datetimeFigureOut">
              <a:rPr lang="pt-BR" smtClean="0"/>
              <a:t>08/05/2024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EFDEB-8A47-46EF-98CC-F9F7C5CA67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19549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3616" y="486836"/>
            <a:ext cx="4436269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3616" y="2434167"/>
            <a:ext cx="4436269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53615" y="8475136"/>
            <a:ext cx="1157288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5/8/2024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03785" y="8475136"/>
            <a:ext cx="1735931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632597" y="8475136"/>
            <a:ext cx="1157288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CF3F32AD-D41D-2B3D-DB27-2CC2CBFF889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35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141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CC003FA7-7440-1BB9-64B3-7480C268094F}"/>
              </a:ext>
            </a:extLst>
          </p:cNvPr>
          <p:cNvSpPr/>
          <p:nvPr/>
        </p:nvSpPr>
        <p:spPr>
          <a:xfrm>
            <a:off x="261687" y="909026"/>
            <a:ext cx="4620126" cy="273077"/>
          </a:xfrm>
          <a:prstGeom prst="roundRect">
            <a:avLst/>
          </a:prstGeom>
          <a:noFill/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200" b="1" dirty="0"/>
              <a:t>TÍTULO DO </a:t>
            </a:r>
            <a:r>
              <a:rPr lang="pt-BR" sz="1013" b="1" dirty="0"/>
              <a:t>TRABALHO</a:t>
            </a:r>
            <a:endParaRPr lang="pt-BR" sz="1200" b="1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38FA404F-0A21-737C-807E-E76B5EC3082E}"/>
              </a:ext>
            </a:extLst>
          </p:cNvPr>
          <p:cNvSpPr/>
          <p:nvPr/>
        </p:nvSpPr>
        <p:spPr>
          <a:xfrm>
            <a:off x="261687" y="1276057"/>
            <a:ext cx="4620126" cy="273077"/>
          </a:xfrm>
          <a:prstGeom prst="roundRect">
            <a:avLst/>
          </a:prstGeom>
          <a:noFill/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050" dirty="0">
                <a:solidFill>
                  <a:srgbClr val="000000"/>
                </a:solidFill>
              </a:rPr>
              <a:t>Autores</a:t>
            </a:r>
            <a:endParaRPr lang="pt-BR" sz="1050" baseline="30000" dirty="0">
              <a:solidFill>
                <a:srgbClr val="000000"/>
              </a:solidFill>
            </a:endParaRPr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B72AA809-1F99-40A9-315B-B049C2FDF5CE}"/>
              </a:ext>
            </a:extLst>
          </p:cNvPr>
          <p:cNvSpPr/>
          <p:nvPr/>
        </p:nvSpPr>
        <p:spPr>
          <a:xfrm>
            <a:off x="279734" y="8627716"/>
            <a:ext cx="4620126" cy="273077"/>
          </a:xfrm>
          <a:prstGeom prst="roundRect">
            <a:avLst/>
          </a:prstGeom>
          <a:noFill/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pt-BR" sz="1050" dirty="0"/>
              <a:t>Email para contato com o Autor Principal:</a:t>
            </a:r>
          </a:p>
        </p:txBody>
      </p:sp>
      <p:sp>
        <p:nvSpPr>
          <p:cNvPr id="20" name="Retângulo: Cantos Arredondados 19">
            <a:extLst>
              <a:ext uri="{FF2B5EF4-FFF2-40B4-BE49-F238E27FC236}">
                <a16:creationId xmlns:a16="http://schemas.microsoft.com/office/drawing/2014/main" id="{4BC11B3C-2B24-8CE6-26A8-EE511199FCF3}"/>
              </a:ext>
            </a:extLst>
          </p:cNvPr>
          <p:cNvSpPr/>
          <p:nvPr/>
        </p:nvSpPr>
        <p:spPr>
          <a:xfrm>
            <a:off x="2634915" y="2205161"/>
            <a:ext cx="2246898" cy="2839079"/>
          </a:xfrm>
          <a:prstGeom prst="roundRect">
            <a:avLst/>
          </a:prstGeom>
          <a:noFill/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200" dirty="0"/>
              <a:t>RELATO DE CASOS</a:t>
            </a:r>
          </a:p>
        </p:txBody>
      </p:sp>
      <p:sp>
        <p:nvSpPr>
          <p:cNvPr id="21" name="Retângulo: Cantos Arredondados 20">
            <a:extLst>
              <a:ext uri="{FF2B5EF4-FFF2-40B4-BE49-F238E27FC236}">
                <a16:creationId xmlns:a16="http://schemas.microsoft.com/office/drawing/2014/main" id="{B4E2EE3C-C523-9A74-1622-D11AB3F497A2}"/>
              </a:ext>
            </a:extLst>
          </p:cNvPr>
          <p:cNvSpPr/>
          <p:nvPr/>
        </p:nvSpPr>
        <p:spPr>
          <a:xfrm>
            <a:off x="261688" y="2205160"/>
            <a:ext cx="2246897" cy="1563731"/>
          </a:xfrm>
          <a:prstGeom prst="roundRect">
            <a:avLst/>
          </a:prstGeom>
          <a:noFill/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200" dirty="0"/>
              <a:t>Introdução</a:t>
            </a:r>
          </a:p>
        </p:txBody>
      </p:sp>
      <p:sp>
        <p:nvSpPr>
          <p:cNvPr id="22" name="Retângulo: Cantos Arredondados 21">
            <a:extLst>
              <a:ext uri="{FF2B5EF4-FFF2-40B4-BE49-F238E27FC236}">
                <a16:creationId xmlns:a16="http://schemas.microsoft.com/office/drawing/2014/main" id="{90AA40C0-45B4-D4F1-7E74-F8A59E767EB8}"/>
              </a:ext>
            </a:extLst>
          </p:cNvPr>
          <p:cNvSpPr/>
          <p:nvPr/>
        </p:nvSpPr>
        <p:spPr>
          <a:xfrm>
            <a:off x="375987" y="1749384"/>
            <a:ext cx="4620126" cy="273077"/>
          </a:xfrm>
          <a:prstGeom prst="roundRect">
            <a:avLst/>
          </a:prstGeom>
          <a:noFill/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050" dirty="0">
                <a:solidFill>
                  <a:srgbClr val="000000"/>
                </a:solidFill>
              </a:rPr>
              <a:t>Filiações / Instituições</a:t>
            </a:r>
            <a:endParaRPr lang="pt-BR" sz="1050" baseline="30000" dirty="0">
              <a:solidFill>
                <a:srgbClr val="000000"/>
              </a:solidFill>
            </a:endParaRPr>
          </a:p>
        </p:txBody>
      </p:sp>
      <p:sp>
        <p:nvSpPr>
          <p:cNvPr id="23" name="Retângulo: Cantos Arredondados 22">
            <a:extLst>
              <a:ext uri="{FF2B5EF4-FFF2-40B4-BE49-F238E27FC236}">
                <a16:creationId xmlns:a16="http://schemas.microsoft.com/office/drawing/2014/main" id="{AB0EE3D3-CF33-BB21-0487-70B9166A15F6}"/>
              </a:ext>
            </a:extLst>
          </p:cNvPr>
          <p:cNvSpPr/>
          <p:nvPr/>
        </p:nvSpPr>
        <p:spPr>
          <a:xfrm>
            <a:off x="261687" y="3876032"/>
            <a:ext cx="2246897" cy="4588184"/>
          </a:xfrm>
          <a:prstGeom prst="roundRect">
            <a:avLst/>
          </a:prstGeom>
          <a:noFill/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200" dirty="0"/>
              <a:t>RELATO DE CASOS</a:t>
            </a:r>
          </a:p>
        </p:txBody>
      </p:sp>
      <p:sp>
        <p:nvSpPr>
          <p:cNvPr id="24" name="Retângulo: Cantos Arredondados 23">
            <a:extLst>
              <a:ext uri="{FF2B5EF4-FFF2-40B4-BE49-F238E27FC236}">
                <a16:creationId xmlns:a16="http://schemas.microsoft.com/office/drawing/2014/main" id="{558C314F-F519-F0C0-5277-8B625925F4BA}"/>
              </a:ext>
            </a:extLst>
          </p:cNvPr>
          <p:cNvSpPr/>
          <p:nvPr/>
        </p:nvSpPr>
        <p:spPr>
          <a:xfrm>
            <a:off x="2652964" y="5109634"/>
            <a:ext cx="2246897" cy="1026472"/>
          </a:xfrm>
          <a:prstGeom prst="roundRect">
            <a:avLst/>
          </a:prstGeom>
          <a:noFill/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200" dirty="0"/>
              <a:t>Conclusão</a:t>
            </a:r>
          </a:p>
        </p:txBody>
      </p:sp>
      <p:sp>
        <p:nvSpPr>
          <p:cNvPr id="25" name="Retângulo: Cantos Arredondados 24">
            <a:extLst>
              <a:ext uri="{FF2B5EF4-FFF2-40B4-BE49-F238E27FC236}">
                <a16:creationId xmlns:a16="http://schemas.microsoft.com/office/drawing/2014/main" id="{4B95C01F-196C-714C-EDB8-FFE5CF0CE9B4}"/>
              </a:ext>
            </a:extLst>
          </p:cNvPr>
          <p:cNvSpPr/>
          <p:nvPr/>
        </p:nvSpPr>
        <p:spPr>
          <a:xfrm>
            <a:off x="2634917" y="6178216"/>
            <a:ext cx="2246897" cy="705002"/>
          </a:xfrm>
          <a:prstGeom prst="roundRect">
            <a:avLst/>
          </a:prstGeom>
          <a:noFill/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200" dirty="0"/>
              <a:t>Descritores</a:t>
            </a:r>
          </a:p>
        </p:txBody>
      </p:sp>
      <p:sp>
        <p:nvSpPr>
          <p:cNvPr id="26" name="Retângulo: Cantos Arredondados 25">
            <a:extLst>
              <a:ext uri="{FF2B5EF4-FFF2-40B4-BE49-F238E27FC236}">
                <a16:creationId xmlns:a16="http://schemas.microsoft.com/office/drawing/2014/main" id="{B2E8EE29-F623-C272-8B25-E9308A8E1CC0}"/>
              </a:ext>
            </a:extLst>
          </p:cNvPr>
          <p:cNvSpPr/>
          <p:nvPr/>
        </p:nvSpPr>
        <p:spPr>
          <a:xfrm>
            <a:off x="2634915" y="6940380"/>
            <a:ext cx="2246897" cy="1523836"/>
          </a:xfrm>
          <a:prstGeom prst="roundRect">
            <a:avLst/>
          </a:prstGeom>
          <a:noFill/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200" dirty="0"/>
              <a:t>Referências Bibliográficas</a:t>
            </a:r>
          </a:p>
        </p:txBody>
      </p:sp>
    </p:spTree>
    <p:extLst>
      <p:ext uri="{BB962C8B-B14F-4D97-AF65-F5344CB8AC3E}">
        <p14:creationId xmlns:p14="http://schemas.microsoft.com/office/powerpoint/2010/main" val="347846366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10</TotalTime>
  <Words>26</Words>
  <Application>Microsoft Office PowerPoint</Application>
  <PresentationFormat>Apresentação na tela (16:9)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Christiane Costa</dc:creator>
  <cp:lastModifiedBy>Christiane Costa</cp:lastModifiedBy>
  <cp:revision>4</cp:revision>
  <dcterms:created xsi:type="dcterms:W3CDTF">2024-05-08T19:29:02Z</dcterms:created>
  <dcterms:modified xsi:type="dcterms:W3CDTF">2024-05-08T21:32:48Z</dcterms:modified>
</cp:coreProperties>
</file>