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 varScale="1">
        <p:scale>
          <a:sx n="79" d="100"/>
          <a:sy n="79" d="100"/>
        </p:scale>
        <p:origin x="3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15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8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36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1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96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37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14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48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9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7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45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FB2E91D-99F8-D42B-3CB5-6F8C4427495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3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003FA7-7440-1BB9-64B3-7480C268094F}"/>
              </a:ext>
            </a:extLst>
          </p:cNvPr>
          <p:cNvSpPr/>
          <p:nvPr/>
        </p:nvSpPr>
        <p:spPr>
          <a:xfrm>
            <a:off x="261687" y="909026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TÍTULO DO </a:t>
            </a:r>
            <a:r>
              <a:rPr lang="pt-BR" sz="1013" b="1" dirty="0"/>
              <a:t>TRABALHO</a:t>
            </a:r>
            <a:endParaRPr lang="pt-BR" sz="1200" b="1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8FA404F-0A21-737C-807E-E76B5EC3082E}"/>
              </a:ext>
            </a:extLst>
          </p:cNvPr>
          <p:cNvSpPr/>
          <p:nvPr/>
        </p:nvSpPr>
        <p:spPr>
          <a:xfrm>
            <a:off x="261687" y="1344676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Autores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72AA809-1F99-40A9-315B-B049C2FDF5CE}"/>
              </a:ext>
            </a:extLst>
          </p:cNvPr>
          <p:cNvSpPr/>
          <p:nvPr/>
        </p:nvSpPr>
        <p:spPr>
          <a:xfrm>
            <a:off x="279735" y="8589700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50" dirty="0"/>
              <a:t>Email para contato com o Autor Principal: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78509C6B-F40D-4B5F-9E4B-EBF7A42ABAA2}"/>
              </a:ext>
            </a:extLst>
          </p:cNvPr>
          <p:cNvSpPr/>
          <p:nvPr/>
        </p:nvSpPr>
        <p:spPr>
          <a:xfrm>
            <a:off x="261687" y="3834285"/>
            <a:ext cx="2246897" cy="1209955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Material e Métodos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BC11B3C-2B24-8CE6-26A8-EE511199FCF3}"/>
              </a:ext>
            </a:extLst>
          </p:cNvPr>
          <p:cNvSpPr/>
          <p:nvPr/>
        </p:nvSpPr>
        <p:spPr>
          <a:xfrm>
            <a:off x="2634915" y="2205161"/>
            <a:ext cx="2246898" cy="2839079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4E2EE3C-C523-9A74-1622-D11AB3F497A2}"/>
              </a:ext>
            </a:extLst>
          </p:cNvPr>
          <p:cNvSpPr/>
          <p:nvPr/>
        </p:nvSpPr>
        <p:spPr>
          <a:xfrm>
            <a:off x="261688" y="2205160"/>
            <a:ext cx="2246897" cy="156373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Introdução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0AA40C0-45B4-D4F1-7E74-F8A59E767EB8}"/>
              </a:ext>
            </a:extLst>
          </p:cNvPr>
          <p:cNvSpPr/>
          <p:nvPr/>
        </p:nvSpPr>
        <p:spPr>
          <a:xfrm>
            <a:off x="261687" y="1749384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Filiações / Instituições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B0EE3D3-CF33-BB21-0487-70B9166A15F6}"/>
              </a:ext>
            </a:extLst>
          </p:cNvPr>
          <p:cNvSpPr/>
          <p:nvPr/>
        </p:nvSpPr>
        <p:spPr>
          <a:xfrm>
            <a:off x="261687" y="5109634"/>
            <a:ext cx="2246897" cy="3281828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8C314F-F519-F0C0-5277-8B625925F4BA}"/>
              </a:ext>
            </a:extLst>
          </p:cNvPr>
          <p:cNvSpPr/>
          <p:nvPr/>
        </p:nvSpPr>
        <p:spPr>
          <a:xfrm>
            <a:off x="2652964" y="5109634"/>
            <a:ext cx="2246897" cy="1026472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Conclusão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4B95C01F-196C-714C-EDB8-FFE5CF0CE9B4}"/>
              </a:ext>
            </a:extLst>
          </p:cNvPr>
          <p:cNvSpPr/>
          <p:nvPr/>
        </p:nvSpPr>
        <p:spPr>
          <a:xfrm>
            <a:off x="2634917" y="6178216"/>
            <a:ext cx="2246897" cy="705002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Descritores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2E8EE29-F623-C272-8B25-E9308A8E1CC0}"/>
              </a:ext>
            </a:extLst>
          </p:cNvPr>
          <p:cNvSpPr/>
          <p:nvPr/>
        </p:nvSpPr>
        <p:spPr>
          <a:xfrm>
            <a:off x="2634915" y="6940380"/>
            <a:ext cx="2246897" cy="1294594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347846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</TotalTime>
  <Words>25</Words>
  <Application>Microsoft Office PowerPoint</Application>
  <PresentationFormat>Apresentação na tela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Christiane Costa</dc:creator>
  <cp:lastModifiedBy>Christiane Costa</cp:lastModifiedBy>
  <cp:revision>4</cp:revision>
  <dcterms:created xsi:type="dcterms:W3CDTF">2024-05-08T19:29:02Z</dcterms:created>
  <dcterms:modified xsi:type="dcterms:W3CDTF">2024-05-08T21:33:55Z</dcterms:modified>
</cp:coreProperties>
</file>